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99" r:id="rId2"/>
    <p:sldId id="300" r:id="rId3"/>
    <p:sldId id="291" r:id="rId4"/>
    <p:sldId id="292" r:id="rId5"/>
    <p:sldId id="289" r:id="rId6"/>
    <p:sldId id="290" r:id="rId7"/>
    <p:sldId id="297" r:id="rId8"/>
    <p:sldId id="298" r:id="rId9"/>
    <p:sldId id="274" r:id="rId10"/>
    <p:sldId id="288" r:id="rId11"/>
    <p:sldId id="293" r:id="rId12"/>
    <p:sldId id="294" r:id="rId13"/>
    <p:sldId id="301" r:id="rId14"/>
    <p:sldId id="302" r:id="rId15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8/27/2020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The Long Way Round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popper, 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diagonal, 1 headshot (tape on top of lower A)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C2E4230-A572-4523-9410-38B1B144C2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25668"/>
            <a:ext cx="7025776" cy="477677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Gamma </a:t>
            </a:r>
            <a:r>
              <a:rPr lang="en-US" b="1" dirty="0" err="1"/>
              <a:t>Rayz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Gamma </a:t>
            </a:r>
            <a:r>
              <a:rPr lang="en-US" dirty="0" err="1"/>
              <a:t>Rayz</a:t>
            </a:r>
            <a:r>
              <a:rPr lang="en-US" dirty="0"/>
              <a:t> is a 25 round, 125 point, Comstock field course. There are 9 USPSA targets, 5 falling plates, and 2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balance beam is part of the shooting area.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Something or Other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IPSC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tuxedos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56B4F3-8DC9-4D01-8891-E2914B1536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12732"/>
            <a:ext cx="7025776" cy="3737724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74AE930-F0CA-49AB-B9DA-7002C50CDFE9}"/>
              </a:ext>
            </a:extLst>
          </p:cNvPr>
          <p:cNvSpPr/>
          <p:nvPr/>
        </p:nvSpPr>
        <p:spPr>
          <a:xfrm>
            <a:off x="1182848" y="7080308"/>
            <a:ext cx="872455" cy="276837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8746C58-6368-4553-BBCE-1A6686F79338}"/>
              </a:ext>
            </a:extLst>
          </p:cNvPr>
          <p:cNvSpPr/>
          <p:nvPr/>
        </p:nvSpPr>
        <p:spPr>
          <a:xfrm>
            <a:off x="5107499" y="7094289"/>
            <a:ext cx="872455" cy="276837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Something or Other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Something or Other is a 31 round, 155 point, Comstock field course. There are 15 IPSC targets and 1 colt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heels against either rearmost fault line (circled on diagram), outside the shooting area, facing </a:t>
            </a:r>
            <a:r>
              <a:rPr lang="en-US" dirty="0" err="1"/>
              <a:t>uprange</a:t>
            </a:r>
            <a:r>
              <a:rPr lang="en-US" dirty="0"/>
              <a:t>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toes against either rearmost fault line, outside the shooting area. Loaded carbine is held with both hands, shouldered, pointed at either orange cone.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15042178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Sweet Dreams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USPSA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tuxedo, 2 50% OR action target, 1 headshot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355D281-FE49-4F86-92EA-21B4BDF9F3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65377"/>
            <a:ext cx="7025776" cy="429147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Sweet Dreams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Sweet Dreams is a 32 round, 160 point, Comstock field course. There are 16 USPSA targets.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558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The Long Way Round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The Long Way Round is a 12 round, 60 point, Comstock short course. There are 5 USPSA targets, 1 colt popper,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mini popper.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straddling a fault line,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straddling a fault line.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1314518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Despicable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poppers, 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pull port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horizontal hard cover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0EC7F43-0CE1-442E-872A-7EA84FD441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75956"/>
            <a:ext cx="7025776" cy="55804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charset="0"/>
                <a:ea typeface="ＭＳ Ｐゴシック" pitchFamily="-112" charset="-128"/>
                <a:cs typeface="Times New Roman" pitchFamily="-112" charset="0"/>
              </a:rPr>
              <a:t>Despicable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Despicable is an 18 round, 90 point, Comstock course of fire. There are 6 IPSC targets, 2 colt poppers, and 2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Window prop must be closed with pull cord hanging unsupported and untouched.</a:t>
            </a:r>
          </a:p>
          <a:p>
            <a:endParaRPr lang="en-US" dirty="0"/>
          </a:p>
          <a:p>
            <a:r>
              <a:rPr lang="en-US" dirty="0"/>
              <a:t>Handgun start position is toes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toes on X’s.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3143926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Thrown Down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or short fault line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611C150-E951-41D9-BDA6-7E7C28575D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81862"/>
            <a:ext cx="7025776" cy="376712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Thrown Down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Thrown Down is a 19 round, 95 point, Comstock medium course. There are 9 USPSA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</a:t>
            </a:r>
            <a:r>
              <a:rPr lang="en-US" b="1" dirty="0"/>
              <a:t>unloaded </a:t>
            </a:r>
            <a:r>
              <a:rPr lang="en-US" dirty="0"/>
              <a:t>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</a:t>
            </a:r>
            <a:r>
              <a:rPr lang="en-US" b="1" dirty="0"/>
              <a:t>Unloaded</a:t>
            </a:r>
            <a:r>
              <a:rPr lang="en-US" dirty="0"/>
              <a:t>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4009532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Digging In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6E6A1DD-A360-480F-A001-B4DDC3B24D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334408"/>
            <a:ext cx="7025776" cy="550820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Digging In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Digging In is a 20 round, 100 point, Comstock course of fire. There are 9 IPSC targets and 2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009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304488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Gamma </a:t>
                      </a: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Rayz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Patrick Free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falling plates, 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Texas star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Balance beam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Tuxedos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0C84061-885B-40DE-A881-88993957CE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24865"/>
            <a:ext cx="7025776" cy="385380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2961</TotalTime>
  <Words>1112</Words>
  <Application>Microsoft Office PowerPoint</Application>
  <PresentationFormat>Custom</PresentationFormat>
  <Paragraphs>144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223</cp:revision>
  <cp:lastPrinted>2016-01-15T21:54:08Z</cp:lastPrinted>
  <dcterms:created xsi:type="dcterms:W3CDTF">2002-08-21T12:11:08Z</dcterms:created>
  <dcterms:modified xsi:type="dcterms:W3CDTF">2020-08-28T21:46:25Z</dcterms:modified>
  <cp:category>Shooting</cp:category>
</cp:coreProperties>
</file>

<file path=docProps/thumbnail.jpeg>
</file>